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64" r:id="rId16"/>
    <p:sldId id="265" r:id="rId17"/>
    <p:sldId id="268" r:id="rId18"/>
    <p:sldId id="266" r:id="rId19"/>
  </p:sldIdLst>
  <p:sldSz cx="12192000" cy="6858000"/>
  <p:notesSz cx="12192000" cy="6858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4" autoAdjust="0"/>
    <p:restoredTop sz="94660"/>
  </p:normalViewPr>
  <p:slideViewPr>
    <p:cSldViewPr>
      <p:cViewPr varScale="1">
        <p:scale>
          <a:sx n="46" d="100"/>
          <a:sy n="46" d="100"/>
        </p:scale>
        <p:origin x="43" y="9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1999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296669" y="5294629"/>
            <a:ext cx="9601200" cy="0"/>
          </a:xfrm>
          <a:custGeom>
            <a:avLst/>
            <a:gdLst/>
            <a:ahLst/>
            <a:cxnLst/>
            <a:rect l="l" t="t" r="r" b="b"/>
            <a:pathLst>
              <a:path w="9601200">
                <a:moveTo>
                  <a:pt x="0" y="0"/>
                </a:moveTo>
                <a:lnTo>
                  <a:pt x="9601200" y="0"/>
                </a:lnTo>
              </a:path>
            </a:pathLst>
          </a:custGeom>
          <a:ln w="12700">
            <a:solidFill>
              <a:srgbClr val="4188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300220" y="3114039"/>
            <a:ext cx="4244339" cy="5867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3891915" y="5501004"/>
            <a:ext cx="2349373" cy="533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6152896" y="5501004"/>
            <a:ext cx="1117549" cy="53371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7110730" y="5501004"/>
            <a:ext cx="238759" cy="53371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7230109" y="5501004"/>
            <a:ext cx="1867916" cy="53371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350130" y="1975548"/>
            <a:ext cx="3491738" cy="75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EC7C3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4/8/2020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4/8/2020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4/8/2020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1999" cy="68579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38699" y="3977004"/>
            <a:ext cx="2514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800" spc="-150" dirty="0" err="1">
                <a:latin typeface="Verdana"/>
                <a:cs typeface="Verdana"/>
              </a:rPr>
              <a:t>Sesion</a:t>
            </a:r>
            <a:r>
              <a:rPr lang="en-US" sz="1800" spc="-150" dirty="0">
                <a:latin typeface="Verdana"/>
                <a:cs typeface="Verdana"/>
              </a:rPr>
              <a:t> 1</a:t>
            </a:r>
            <a:endParaRPr sz="1800" dirty="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442459" y="566737"/>
            <a:ext cx="3307080" cy="15036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xfrm>
            <a:off x="4350130" y="1981200"/>
            <a:ext cx="3491738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495">
              <a:lnSpc>
                <a:spcPct val="100000"/>
              </a:lnSpc>
              <a:spcBef>
                <a:spcPts val="100"/>
              </a:spcBef>
            </a:pPr>
            <a:r>
              <a:rPr spc="-110" dirty="0"/>
              <a:t>EDUCATIO</a:t>
            </a:r>
            <a:r>
              <a:rPr spc="-215" dirty="0"/>
              <a:t>N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4507263" y="4648200"/>
            <a:ext cx="3177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Instructor: Ing. Sergio Rendon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81581CB4-80E2-4FCE-8468-B37E778745E7}"/>
              </a:ext>
            </a:extLst>
          </p:cNvPr>
          <p:cNvSpPr/>
          <p:nvPr/>
        </p:nvSpPr>
        <p:spPr>
          <a:xfrm>
            <a:off x="3695699" y="2738755"/>
            <a:ext cx="4800600" cy="10712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Curso de Excel</a:t>
            </a:r>
            <a:endParaRPr lang="es-MX" sz="3200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1649ACFF-D5DB-4B9F-AFA1-A0AD935DFD1E}"/>
              </a:ext>
            </a:extLst>
          </p:cNvPr>
          <p:cNvSpPr/>
          <p:nvPr/>
        </p:nvSpPr>
        <p:spPr>
          <a:xfrm>
            <a:off x="3562350" y="5389008"/>
            <a:ext cx="5295900" cy="107124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Basico a Avanzado</a:t>
            </a:r>
            <a:endParaRPr lang="es-MX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Pestaña Formulas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09AE0D15-E79C-4FF2-868D-275DD2A02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4564"/>
            <a:ext cx="10515600" cy="3323987"/>
          </a:xfrm>
        </p:spPr>
        <p:txBody>
          <a:bodyPr/>
          <a:lstStyle/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La pestaña fórmulas contiene los comandos para agregar funciones y fórmulas a nuestras hojas de Excel así como buscar cualquier error en las fórmulas.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Los grupos de esta pestaña son: 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Biblioteca de funciones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Nombres definidos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Auditoría de fórmulas</a:t>
            </a:r>
          </a:p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Cálculo.</a:t>
            </a:r>
          </a:p>
        </p:txBody>
      </p:sp>
    </p:spTree>
    <p:extLst>
      <p:ext uri="{BB962C8B-B14F-4D97-AF65-F5344CB8AC3E}">
        <p14:creationId xmlns:p14="http://schemas.microsoft.com/office/powerpoint/2010/main" val="1304660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Pestaña Datos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09AE0D15-E79C-4FF2-868D-275DD2A02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4564"/>
            <a:ext cx="10515600" cy="3877985"/>
          </a:xfrm>
        </p:spPr>
        <p:txBody>
          <a:bodyPr/>
          <a:lstStyle/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Contiene los comandos para importar datos provenientes de otras fuentes y trabajar posteriormente con ellos aplicando algún filtro o quitando duplicados.</a:t>
            </a:r>
          </a:p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Los grupos de la pestaña Datos son: 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Obtener datos externos</a:t>
            </a:r>
          </a:p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Conexiones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Ordenar y filtrar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Herramientas de datos</a:t>
            </a:r>
          </a:p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Esquema.</a:t>
            </a:r>
          </a:p>
        </p:txBody>
      </p:sp>
    </p:spTree>
    <p:extLst>
      <p:ext uri="{BB962C8B-B14F-4D97-AF65-F5344CB8AC3E}">
        <p14:creationId xmlns:p14="http://schemas.microsoft.com/office/powerpoint/2010/main" val="1790262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Pestaña Revisar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09AE0D15-E79C-4FF2-868D-275DD2A02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4564"/>
            <a:ext cx="10515600" cy="3323987"/>
          </a:xfrm>
        </p:spPr>
        <p:txBody>
          <a:bodyPr/>
          <a:lstStyle/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En esta pestaña están localizados los comandos para revisar, proteger e insertar comentarios en las celdas de la hoja. 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Los grupos en los que están organizados los comandos son: 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Revisión</a:t>
            </a:r>
          </a:p>
          <a:p>
            <a:pPr lvl="1"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Idioma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Comentarios</a:t>
            </a:r>
          </a:p>
          <a:p>
            <a:pPr lvl="1"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Cambios.</a:t>
            </a:r>
          </a:p>
        </p:txBody>
      </p:sp>
    </p:spTree>
    <p:extLst>
      <p:ext uri="{BB962C8B-B14F-4D97-AF65-F5344CB8AC3E}">
        <p14:creationId xmlns:p14="http://schemas.microsoft.com/office/powerpoint/2010/main" val="824418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Pestaña Revisar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09AE0D15-E79C-4FF2-868D-275DD2A02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4564"/>
            <a:ext cx="10515600" cy="3600986"/>
          </a:xfrm>
        </p:spPr>
        <p:txBody>
          <a:bodyPr/>
          <a:lstStyle/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Comandos utilizados para cambiar la vista de la hoja y ocultar algunos de sus elementos. 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Esta pestaña contiene los siguientes grupos: 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Vistas de libro </a:t>
            </a:r>
          </a:p>
          <a:p>
            <a:pPr lvl="1"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Mostrar </a:t>
            </a:r>
          </a:p>
          <a:p>
            <a:pPr lvl="1"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Zoom </a:t>
            </a:r>
          </a:p>
          <a:p>
            <a:pPr lvl="1"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Ventana  </a:t>
            </a:r>
          </a:p>
          <a:p>
            <a:pPr lvl="1"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Macros.</a:t>
            </a:r>
          </a:p>
        </p:txBody>
      </p:sp>
    </p:spTree>
    <p:extLst>
      <p:ext uri="{BB962C8B-B14F-4D97-AF65-F5344CB8AC3E}">
        <p14:creationId xmlns:p14="http://schemas.microsoft.com/office/powerpoint/2010/main" val="3891662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Pestaña Archivo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09AE0D15-E79C-4FF2-868D-275DD2A02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4564"/>
            <a:ext cx="10515600" cy="4431983"/>
          </a:xfrm>
        </p:spPr>
        <p:txBody>
          <a:bodyPr/>
          <a:lstStyle/>
          <a:p>
            <a:pPr algn="just"/>
            <a:r>
              <a:rPr lang="es-MX" dirty="0"/>
              <a:t>Haciendo clic en la pestaña de archivo podemos desplegar un menú desde donde podremos ver las acciones que se pueden realizar sobre nuestro documento, incluyendo: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Información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Nuevo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Abrir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Guardar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Guardar como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Imprimir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Compartir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Exportar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Publicar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Cerrar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Cuenta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Opciones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0994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04654"/>
            <a:ext cx="10972800" cy="1231106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latin typeface="Yu Gothic UI Light" panose="020B0300000000000000" pitchFamily="34" charset="-128"/>
                <a:ea typeface="Yu Gothic UI Light" panose="020B0300000000000000" pitchFamily="34" charset="-128"/>
              </a:rPr>
              <a:t>FUNCIONES EN EXCEL</a:t>
            </a:r>
            <a:br>
              <a:rPr lang="es-MX" sz="4000" b="1" dirty="0">
                <a:ln/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EAD4D7-EFA2-42B6-A8BD-FF19D0F0D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1107996"/>
          </a:xfrm>
        </p:spPr>
        <p:txBody>
          <a:bodyPr/>
          <a:lstStyle/>
          <a:p>
            <a:r>
              <a:rPr lang="es-MX" dirty="0"/>
              <a:t>Una función es una formula predefinida que realiza los cálculos utilizando valores específicos en un orden particular.</a:t>
            </a:r>
          </a:p>
          <a:p>
            <a:endParaRPr lang="es-MX" dirty="0"/>
          </a:p>
          <a:p>
            <a:r>
              <a:rPr lang="es-MX" dirty="0"/>
              <a:t>Cada función tiene una sintaxis, el cual es un orden especifico a seguir para llegar al resultado correcto</a:t>
            </a:r>
          </a:p>
          <a:p>
            <a:endParaRPr lang="es-MX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4656532-1876-4316-81D1-32B05B95A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96" y="2808446"/>
            <a:ext cx="7000808" cy="344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171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latin typeface="Yu Gothic UI Light" panose="020B0300000000000000" pitchFamily="34" charset="-128"/>
                <a:ea typeface="Yu Gothic UI Light" panose="020B0300000000000000" pitchFamily="34" charset="-128"/>
              </a:rPr>
              <a:t>FORMATO CONDICIONAL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EAD4D7-EFA2-42B6-A8BD-FF19D0F0D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1969770"/>
          </a:xfrm>
        </p:spPr>
        <p:txBody>
          <a:bodyPr/>
          <a:lstStyle/>
          <a:p>
            <a:pPr algn="just"/>
            <a:r>
              <a:rPr lang="es-MX" sz="3200" dirty="0"/>
              <a:t>Es una herramienta útil para identificar patrones o tendencias en una hoja de calculo.</a:t>
            </a:r>
          </a:p>
          <a:p>
            <a:pPr algn="just"/>
            <a:r>
              <a:rPr lang="es-MX" sz="3200" dirty="0" err="1"/>
              <a:t>Peremite</a:t>
            </a:r>
            <a:r>
              <a:rPr lang="es-MX" sz="3200" dirty="0"/>
              <a:t> aplicar un formato especial a un grupo de celdas en base al valor de otras celdas.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95DDAA1-5BCB-4A03-9BDF-30B9A4A4F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249" y="3619037"/>
            <a:ext cx="6685501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4731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06400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PLANTILLAS EN EXCEL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EAD4D7-EFA2-42B6-A8BD-FF19D0F0D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10972800" cy="3816429"/>
          </a:xfrm>
        </p:spPr>
        <p:txBody>
          <a:bodyPr/>
          <a:lstStyle/>
          <a:p>
            <a:pPr algn="just"/>
            <a:r>
              <a:rPr lang="es-MX" sz="2400" dirty="0"/>
              <a:t>Una plantilla es un tipo de aplicación utilizado para un tipo especial de documentos, </a:t>
            </a:r>
          </a:p>
          <a:p>
            <a:pPr algn="just"/>
            <a:endParaRPr lang="es-MX" sz="2400" dirty="0"/>
          </a:p>
          <a:p>
            <a:pPr algn="just"/>
            <a:r>
              <a:rPr lang="es-MX" sz="2400" dirty="0"/>
              <a:t>A diferencia de una hoja de calculo convencional, la plantilla cuenta con un formato ya establecido.</a:t>
            </a:r>
          </a:p>
          <a:p>
            <a:pPr algn="just"/>
            <a:endParaRPr lang="es-MX" sz="2400" dirty="0"/>
          </a:p>
          <a:p>
            <a:pPr algn="just"/>
            <a:endParaRPr lang="es-MX" sz="2400" dirty="0"/>
          </a:p>
          <a:p>
            <a:pPr algn="just"/>
            <a:endParaRPr lang="es-MX" sz="2400" dirty="0"/>
          </a:p>
          <a:p>
            <a:pPr algn="just"/>
            <a:endParaRPr lang="es-MX" sz="2400" dirty="0"/>
          </a:p>
          <a:p>
            <a:pPr algn="just"/>
            <a:endParaRPr lang="es-MX" sz="2400" dirty="0"/>
          </a:p>
          <a:p>
            <a:pPr algn="just"/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2033362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231106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latin typeface="Yu Gothic UI Light" panose="020B0300000000000000" pitchFamily="34" charset="-128"/>
                <a:ea typeface="Yu Gothic UI Light" panose="020B0300000000000000" pitchFamily="34" charset="-128"/>
              </a:rPr>
              <a:t>TIPOS DE VISTA</a:t>
            </a:r>
            <a:br>
              <a:rPr lang="es-MX" sz="4000" b="1" dirty="0">
                <a:ln/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EAD4D7-EFA2-42B6-A8BD-FF19D0F0D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219200"/>
            <a:ext cx="6125227" cy="5539978"/>
          </a:xfrm>
        </p:spPr>
        <p:txBody>
          <a:bodyPr/>
          <a:lstStyle/>
          <a:p>
            <a:pPr algn="just"/>
            <a:r>
              <a:rPr lang="es-MX" sz="2400" dirty="0"/>
              <a:t>Excel cuenta con tres tipos de visualización de la hoja de datos:</a:t>
            </a:r>
          </a:p>
          <a:p>
            <a:pPr algn="just"/>
            <a:endParaRPr lang="es-MX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/>
              <a:t>Vista normal: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MX" sz="2400" dirty="0"/>
              <a:t>Vista predeterminada para hojas de trabajo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/>
              <a:t>Vista de Diseño de pagina: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MX" sz="2400" dirty="0"/>
              <a:t>Ayuda a visualizar el aspecto de impresión de la hoja de calculo, nos ayuda a añadir pies de pagina y numero de pagina.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400" dirty="0"/>
              <a:t>Pagina de Rotura: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MX" sz="2400" dirty="0"/>
              <a:t>Permite visualizar de una manera mas sencilla la ubicación de los saltos de pagina de una hoja de calculo.</a:t>
            </a:r>
          </a:p>
          <a:p>
            <a:pPr algn="just"/>
            <a:endParaRPr lang="es-MX" sz="2400" dirty="0"/>
          </a:p>
        </p:txBody>
      </p:sp>
      <p:pic>
        <p:nvPicPr>
          <p:cNvPr id="4098" name="Picture 2" descr="Resultado de imagen de tablas dinamicas excel QUE ES&quot;">
            <a:extLst>
              <a:ext uri="{FF2B5EF4-FFF2-40B4-BE49-F238E27FC236}">
                <a16:creationId xmlns:a16="http://schemas.microsoft.com/office/drawing/2014/main" id="{ED7360D5-68BC-44D7-B6C3-60670B844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783602"/>
            <a:ext cx="4943475" cy="329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697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61664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400" b="1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Sección 1 Conociendo la interfaz de Excel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Que es y para que se utiliza.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Tipos de vista en Excel.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Formatos de una hoja de Excel.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400" b="1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Sección 2 Funciones para comenzar con Excel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Funciones Suma, min, </a:t>
            </a:r>
            <a:r>
              <a:rPr lang="es-MX" sz="2000" dirty="0" err="1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max</a:t>
            </a:r>
            <a:r>
              <a:rPr lang="es-MX" sz="20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, entre otras.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Formato condicional.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400" b="1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Sección 3 Gráficos en Excel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Insertando imágenes.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Utilizando graficas en Excel.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400" b="1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Sección 4 Configuraciones de impresión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Ajustando el área de impresión.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Agregar encabezado y pie de pagina.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endParaRPr lang="es-MX" sz="24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4" name="object 6"/>
          <p:cNvSpPr/>
          <p:nvPr/>
        </p:nvSpPr>
        <p:spPr>
          <a:xfrm>
            <a:off x="594359" y="5948679"/>
            <a:ext cx="1587500" cy="721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4F71190F-2214-45C5-A03C-F534194A6D0E}"/>
              </a:ext>
            </a:extLst>
          </p:cNvPr>
          <p:cNvSpPr txBox="1">
            <a:spLocks/>
          </p:cNvSpPr>
          <p:nvPr/>
        </p:nvSpPr>
        <p:spPr>
          <a:xfrm>
            <a:off x="609600" y="460372"/>
            <a:ext cx="1097280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4800" b="1" kern="0" dirty="0">
                <a:ln w="0"/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Contenido de la sesión </a:t>
            </a:r>
          </a:p>
        </p:txBody>
      </p:sp>
    </p:spTree>
    <p:extLst>
      <p:ext uri="{BB962C8B-B14F-4D97-AF65-F5344CB8AC3E}">
        <p14:creationId xmlns:p14="http://schemas.microsoft.com/office/powerpoint/2010/main" val="523947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711656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Excel</a:t>
            </a:r>
            <a:br>
              <a:rPr lang="es-MX" sz="4000" b="1" dirty="0">
                <a:ln/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EAD4D7-EFA2-42B6-A8BD-FF19D0F0D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4564"/>
            <a:ext cx="10515600" cy="4955203"/>
          </a:xfrm>
        </p:spPr>
        <p:txBody>
          <a:bodyPr/>
          <a:lstStyle/>
          <a:p>
            <a:pPr algn="just"/>
            <a:r>
              <a:rPr lang="es-MX" sz="23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Excel es un software desarrollado por Microsoft que se distingue por utilizar hojas de calculo, brinda soporte digital a las labores contables, financieras, organizativas y de programación.</a:t>
            </a:r>
          </a:p>
          <a:p>
            <a:pPr algn="just"/>
            <a:endParaRPr lang="es-MX" sz="23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algn="just"/>
            <a:r>
              <a:rPr lang="es-MX" sz="23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Nos permite realizar tareas contables y financieras gracias a sus funciones, desarrolladas específicamente para ayudarnos a crear y trabajar con hojas de calculo.</a:t>
            </a:r>
          </a:p>
          <a:p>
            <a:pPr algn="just"/>
            <a:endParaRPr lang="es-MX" sz="23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algn="just"/>
            <a:r>
              <a:rPr lang="es-MX" sz="23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Nos sirve para modelar o simular situaciones con el objetivo de realizar un análisis sobre las mismas. Permite la automatización de operaciones aritméticas, geométricas, etc.</a:t>
            </a:r>
          </a:p>
          <a:p>
            <a:pPr algn="just"/>
            <a:endParaRPr lang="es-MX" sz="23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algn="just"/>
            <a:r>
              <a:rPr lang="es-MX" sz="23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Da a los usuarios la posibilidad de personalizar sus hojas de calculo mediante la programación de funciones propias, que realicen tareas especificas, ajustadas a las necesidades de cada usuario.</a:t>
            </a:r>
          </a:p>
        </p:txBody>
      </p:sp>
    </p:spTree>
    <p:extLst>
      <p:ext uri="{BB962C8B-B14F-4D97-AF65-F5344CB8AC3E}">
        <p14:creationId xmlns:p14="http://schemas.microsoft.com/office/powerpoint/2010/main" val="3308131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1231106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Componentes de una hoja de calculo</a:t>
            </a:r>
            <a:br>
              <a:rPr lang="es-MX" sz="4000" b="1" dirty="0">
                <a:ln/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2EAD4D7-EFA2-42B6-A8BD-FF19D0F0D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4564"/>
            <a:ext cx="10515600" cy="353943"/>
          </a:xfrm>
        </p:spPr>
        <p:txBody>
          <a:bodyPr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MX" sz="2300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Barra de titulo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844135A-F8F7-4CB4-9D78-9E581D9BD1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252028"/>
            <a:ext cx="11125200" cy="35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013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Barra de acceso rápido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E39B6F1-7BC7-4C5D-9C05-BA72158FD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54" y="2813447"/>
            <a:ext cx="11900691" cy="123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919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Cinta de opciones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5A80756-1548-4FD7-A7F4-723EC9839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91" y="2932835"/>
            <a:ext cx="11460417" cy="99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772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Pestaña Inicio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09AE0D15-E79C-4FF2-868D-275DD2A02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4564"/>
            <a:ext cx="10515600" cy="4431983"/>
          </a:xfrm>
        </p:spPr>
        <p:txBody>
          <a:bodyPr/>
          <a:lstStyle/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Contiene los comandos necesarios para aplicar formato y editar las hojas de Excel, esta pestaña organiza los comandos en 7 grupos: 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Portapapeles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Fuente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Alineación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Número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Estilos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Celdas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Modificar</a:t>
            </a:r>
          </a:p>
        </p:txBody>
      </p:sp>
    </p:spTree>
    <p:extLst>
      <p:ext uri="{BB962C8B-B14F-4D97-AF65-F5344CB8AC3E}">
        <p14:creationId xmlns:p14="http://schemas.microsoft.com/office/powerpoint/2010/main" val="2462907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Pestaña Insertar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09AE0D15-E79C-4FF2-868D-275DD2A02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4564"/>
            <a:ext cx="10515600" cy="3323987"/>
          </a:xfrm>
        </p:spPr>
        <p:txBody>
          <a:bodyPr/>
          <a:lstStyle/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En esta pestaña encontramos los comandos para insertar elementos a nuestra hoja como tablas y gráficos. Los grupos de esta pestaña son los siguientes: 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Tablas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Ilustraciones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Aplicaciones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Gráficos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Informes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Filtro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Vínculos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Texto 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Símbolos.</a:t>
            </a:r>
          </a:p>
        </p:txBody>
      </p:sp>
    </p:spTree>
    <p:extLst>
      <p:ext uri="{BB962C8B-B14F-4D97-AF65-F5344CB8AC3E}">
        <p14:creationId xmlns:p14="http://schemas.microsoft.com/office/powerpoint/2010/main" val="2279486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A0C69-1ED3-4A8F-8BF0-F8BA9B5D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55144"/>
            <a:ext cx="10972800" cy="615553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MX" sz="4000" b="1" dirty="0">
                <a:ln w="22225">
                  <a:solidFill>
                    <a:schemeClr val="accent6"/>
                  </a:solidFill>
                  <a:prstDash val="solid"/>
                </a:ln>
                <a:solidFill>
                  <a:schemeClr val="accent3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Pestaña Diseño de pagina</a:t>
            </a:r>
            <a:endParaRPr lang="es-MX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Marcador de texto 2">
            <a:extLst>
              <a:ext uri="{FF2B5EF4-FFF2-40B4-BE49-F238E27FC236}">
                <a16:creationId xmlns:a16="http://schemas.microsoft.com/office/drawing/2014/main" id="{09AE0D15-E79C-4FF2-868D-275DD2A02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74564"/>
            <a:ext cx="10515600" cy="3600986"/>
          </a:xfrm>
        </p:spPr>
        <p:txBody>
          <a:bodyPr/>
          <a:lstStyle/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Aquí se encuentran los comandos utilizados para preparar nuestra hoja para imprimir y organizar los elementos dentro de la hoja. </a:t>
            </a:r>
          </a:p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Los grupos de esta pestaña son: 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Temas</a:t>
            </a:r>
          </a:p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Configurar página 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Ajustar área de impresión</a:t>
            </a:r>
          </a:p>
          <a:p>
            <a:pPr algn="just"/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Opciones de la hoja </a:t>
            </a:r>
          </a:p>
          <a:p>
            <a:pPr algn="just"/>
            <a:endParaRPr lang="es-MX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Organizar.</a:t>
            </a:r>
          </a:p>
        </p:txBody>
      </p:sp>
    </p:spTree>
    <p:extLst>
      <p:ext uri="{BB962C8B-B14F-4D97-AF65-F5344CB8AC3E}">
        <p14:creationId xmlns:p14="http://schemas.microsoft.com/office/powerpoint/2010/main" val="504775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32325</TotalTime>
  <Words>752</Words>
  <Application>Microsoft Office PowerPoint</Application>
  <PresentationFormat>Panorámica</PresentationFormat>
  <Paragraphs>163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3" baseType="lpstr">
      <vt:lpstr>Yu Gothic UI Light</vt:lpstr>
      <vt:lpstr>Arial</vt:lpstr>
      <vt:lpstr>Calibri</vt:lpstr>
      <vt:lpstr>Verdana</vt:lpstr>
      <vt:lpstr>Office Theme</vt:lpstr>
      <vt:lpstr>EDUCATION</vt:lpstr>
      <vt:lpstr>Presentación de PowerPoint</vt:lpstr>
      <vt:lpstr>Excel </vt:lpstr>
      <vt:lpstr>Componentes de una hoja de calculo </vt:lpstr>
      <vt:lpstr>Barra de acceso rápido</vt:lpstr>
      <vt:lpstr>Cinta de opciones</vt:lpstr>
      <vt:lpstr>Pestaña Inicio</vt:lpstr>
      <vt:lpstr>Pestaña Insertar</vt:lpstr>
      <vt:lpstr>Pestaña Diseño de pagina</vt:lpstr>
      <vt:lpstr>Pestaña Formulas</vt:lpstr>
      <vt:lpstr>Pestaña Datos</vt:lpstr>
      <vt:lpstr>Pestaña Revisar</vt:lpstr>
      <vt:lpstr>Pestaña Revisar</vt:lpstr>
      <vt:lpstr>Pestaña Archivo</vt:lpstr>
      <vt:lpstr>FUNCIONES EN EXCEL </vt:lpstr>
      <vt:lpstr>FORMATO CONDICIONAL</vt:lpstr>
      <vt:lpstr>PLANTILLAS EN EXCEL</vt:lpstr>
      <vt:lpstr>TIPOS DE VISTA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Preparación CSWA</dc:title>
  <dc:creator>Luis Contreras</dc:creator>
  <cp:lastModifiedBy>luppita villalobos</cp:lastModifiedBy>
  <cp:revision>79</cp:revision>
  <dcterms:created xsi:type="dcterms:W3CDTF">2019-06-07T05:53:44Z</dcterms:created>
  <dcterms:modified xsi:type="dcterms:W3CDTF">2020-04-17T04:07:21Z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2019-06-05T00:00:00Z</vt:filetime>
  </property>
  <property fmtid="{D5CDD505-2E9C-101B-9397-08002B2CF9AE}" pid="3" name="Creator">
    <vt:lpwstr>Microsoft® PowerPoint® para Office 365</vt:lpwstr>
  </property>
  <property fmtid="{D5CDD505-2E9C-101B-9397-08002B2CF9AE}" pid="4" name="LastSaved">
    <vt:filetime>2019-06-07T00:00:00Z</vt:filetime>
  </property>
</Properties>
</file>